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9"/>
  </p:notesMasterIdLst>
  <p:sldIdLst>
    <p:sldId id="256" r:id="rId2"/>
    <p:sldId id="278" r:id="rId3"/>
    <p:sldId id="282" r:id="rId4"/>
    <p:sldId id="304" r:id="rId5"/>
    <p:sldId id="305" r:id="rId6"/>
    <p:sldId id="306" r:id="rId7"/>
    <p:sldId id="307" r:id="rId8"/>
    <p:sldId id="308" r:id="rId9"/>
    <p:sldId id="303" r:id="rId10"/>
    <p:sldId id="309" r:id="rId11"/>
    <p:sldId id="283" r:id="rId12"/>
    <p:sldId id="260" r:id="rId13"/>
    <p:sldId id="277" r:id="rId14"/>
    <p:sldId id="280" r:id="rId15"/>
    <p:sldId id="310" r:id="rId16"/>
    <p:sldId id="281" r:id="rId17"/>
    <p:sldId id="265" r:id="rId1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Rock Salt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9"/>
  </p:normalViewPr>
  <p:slideViewPr>
    <p:cSldViewPr snapToGrid="0">
      <p:cViewPr varScale="1">
        <p:scale>
          <a:sx n="152" d="100"/>
          <a:sy n="152" d="100"/>
        </p:scale>
        <p:origin x="72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6c85c3752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6c85c3752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c85c3752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c85c3752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3452-A803-9742-8D40-389E526F6E8D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673-B88C-0B4E-939B-57E2C48E5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6BD9F">
            <a:alpha val="517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3">
            <a:alphaModFix amt="23000"/>
          </a:blip>
          <a:srcRect t="13411" r="13599" b="2706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7"/>
          <p:cNvPicPr preferRelativeResize="0"/>
          <p:nvPr/>
        </p:nvPicPr>
        <p:blipFill rotWithShape="1">
          <a:blip r:embed="rId4">
            <a:alphaModFix amt="87000"/>
          </a:blip>
          <a:srcRect l="3222" t="4028" b="38094"/>
          <a:stretch/>
        </p:blipFill>
        <p:spPr>
          <a:xfrm>
            <a:off x="0" y="0"/>
            <a:ext cx="58456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6033813" y="4122550"/>
            <a:ext cx="30342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3D3625"/>
                </a:solidFill>
                <a:latin typeface="Rock Salt"/>
                <a:ea typeface="Rock Salt"/>
                <a:cs typeface="Rock Salt"/>
                <a:sym typeface="Rock Salt"/>
              </a:rPr>
              <a:t>A Brown Paper</a:t>
            </a:r>
            <a:endParaRPr sz="2200" b="1">
              <a:solidFill>
                <a:srgbClr val="3D3625"/>
              </a:solidFill>
              <a:latin typeface="Rock Salt"/>
              <a:ea typeface="Rock Salt"/>
              <a:cs typeface="Rock Salt"/>
              <a:sym typeface="Rock Salt"/>
            </a:endParaRPr>
          </a:p>
        </p:txBody>
      </p:sp>
      <p:pic>
        <p:nvPicPr>
          <p:cNvPr id="30" name="Google Shape;30;p7"/>
          <p:cNvPicPr preferRelativeResize="0"/>
          <p:nvPr/>
        </p:nvPicPr>
        <p:blipFill rotWithShape="1">
          <a:blip r:embed="rId5">
            <a:alphaModFix/>
          </a:blip>
          <a:srcRect t="1323" b="1323"/>
          <a:stretch/>
        </p:blipFill>
        <p:spPr>
          <a:xfrm>
            <a:off x="5857650" y="613725"/>
            <a:ext cx="3362550" cy="36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D9FF-FE39-97EF-C52A-931CEE1F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3556524"/>
          </a:xfrm>
        </p:spPr>
        <p:txBody>
          <a:bodyPr>
            <a:normAutofit fontScale="90000"/>
          </a:bodyPr>
          <a:lstStyle/>
          <a:p>
            <a:r>
              <a:rPr lang="en-US" dirty="0"/>
              <a:t>Reflect … and Discuss 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Reflect on your life’s journey.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- What are 3 – 4 pivotal moments that shaped your      sense of self 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Share. 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F61C3-5384-263C-D96A-D015BFE76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2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146491A-054E-D148-BA36-7C041F0BB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45"/>
          <a:stretch/>
        </p:blipFill>
        <p:spPr>
          <a:xfrm>
            <a:off x="3738448" y="606670"/>
            <a:ext cx="1683164" cy="16529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0E28D1-BA6A-8B45-B93C-6EA1C75A0585}"/>
              </a:ext>
            </a:extLst>
          </p:cNvPr>
          <p:cNvCxnSpPr/>
          <p:nvPr/>
        </p:nvCxnSpPr>
        <p:spPr>
          <a:xfrm>
            <a:off x="4580029" y="2251622"/>
            <a:ext cx="0" cy="617220"/>
          </a:xfrm>
          <a:prstGeom prst="line">
            <a:avLst/>
          </a:prstGeom>
          <a:ln w="25400">
            <a:solidFill>
              <a:srgbClr val="D84B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7E746EC-EC1F-3045-9E9F-3EC04F131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45"/>
          <a:stretch/>
        </p:blipFill>
        <p:spPr>
          <a:xfrm>
            <a:off x="6554102" y="606670"/>
            <a:ext cx="1683165" cy="16529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3DC70-8921-5447-8AD8-E362EA518AD7}"/>
              </a:ext>
            </a:extLst>
          </p:cNvPr>
          <p:cNvCxnSpPr/>
          <p:nvPr/>
        </p:nvCxnSpPr>
        <p:spPr>
          <a:xfrm>
            <a:off x="7398561" y="2251622"/>
            <a:ext cx="0" cy="617220"/>
          </a:xfrm>
          <a:prstGeom prst="line">
            <a:avLst/>
          </a:prstGeom>
          <a:ln w="25400">
            <a:solidFill>
              <a:srgbClr val="3C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7B6EBE82-2FC6-8140-B1CD-2318D7A01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45"/>
          <a:stretch/>
        </p:blipFill>
        <p:spPr>
          <a:xfrm>
            <a:off x="922794" y="606670"/>
            <a:ext cx="1683164" cy="1652951"/>
          </a:xfrm>
          <a:prstGeom prst="rect">
            <a:avLst/>
          </a:prstGeom>
        </p:spPr>
      </p:pic>
      <p:pic>
        <p:nvPicPr>
          <p:cNvPr id="48" name="Picture 47" descr="A picture containing device&#10;&#10;Description automatically generated">
            <a:extLst>
              <a:ext uri="{FF2B5EF4-FFF2-40B4-BE49-F238E27FC236}">
                <a16:creationId xmlns:a16="http://schemas.microsoft.com/office/drawing/2014/main" id="{F51B163D-3227-7B4F-84E3-73E55FE10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45"/>
          <a:stretch/>
        </p:blipFill>
        <p:spPr>
          <a:xfrm>
            <a:off x="922793" y="2866295"/>
            <a:ext cx="1683164" cy="16529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B4898D-4F53-DF43-A561-2DA7CCEEA0DA}"/>
              </a:ext>
            </a:extLst>
          </p:cNvPr>
          <p:cNvCxnSpPr/>
          <p:nvPr/>
        </p:nvCxnSpPr>
        <p:spPr>
          <a:xfrm>
            <a:off x="1764375" y="2259926"/>
            <a:ext cx="0" cy="617220"/>
          </a:xfrm>
          <a:prstGeom prst="line">
            <a:avLst/>
          </a:prstGeom>
          <a:ln w="25400">
            <a:solidFill>
              <a:srgbClr val="C5C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5193C561-F853-0B4C-9165-E5A16157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45"/>
          <a:stretch/>
        </p:blipFill>
        <p:spPr>
          <a:xfrm>
            <a:off x="3738447" y="2866294"/>
            <a:ext cx="1683164" cy="1652951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3316BA2C-8CD9-F947-A23F-EDD11F5D3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45"/>
          <a:stretch/>
        </p:blipFill>
        <p:spPr>
          <a:xfrm>
            <a:off x="6554100" y="2866294"/>
            <a:ext cx="1683165" cy="1652951"/>
          </a:xfrm>
          <a:prstGeom prst="rect">
            <a:avLst/>
          </a:prstGeom>
        </p:spPr>
      </p:pic>
      <p:pic>
        <p:nvPicPr>
          <p:cNvPr id="61" name="Picture 60" descr="A made bed&#10;&#10;Description automatically generated">
            <a:extLst>
              <a:ext uri="{FF2B5EF4-FFF2-40B4-BE49-F238E27FC236}">
                <a16:creationId xmlns:a16="http://schemas.microsoft.com/office/drawing/2014/main" id="{3666BDFC-4407-1644-9BA1-857047CE4D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4000"/>
          </a:blip>
          <a:stretch>
            <a:fillRect/>
          </a:stretch>
        </p:blipFill>
        <p:spPr>
          <a:xfrm>
            <a:off x="0" y="-1151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C7C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 rotWithShape="1">
          <a:blip r:embed="rId3">
            <a:alphaModFix amt="10000"/>
          </a:blip>
          <a:srcRect t="13411" r="13599" b="2706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4">
            <a:alphaModFix/>
          </a:blip>
          <a:srcRect t="8134" b="17371"/>
          <a:stretch/>
        </p:blipFill>
        <p:spPr>
          <a:xfrm>
            <a:off x="0" y="0"/>
            <a:ext cx="49255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>
            <a:off x="5210925" y="287100"/>
            <a:ext cx="3552300" cy="45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>
                <a:solidFill>
                  <a:srgbClr val="E5FE68"/>
                </a:solidFill>
              </a:rPr>
              <a:t>Radical Self-Love Means Embracing Light</a:t>
            </a:r>
            <a:br>
              <a:rPr lang="en" sz="4400">
                <a:solidFill>
                  <a:srgbClr val="E5FE68"/>
                </a:solidFill>
              </a:rPr>
            </a:br>
            <a:r>
              <a:rPr lang="en" sz="4400">
                <a:solidFill>
                  <a:schemeClr val="lt1"/>
                </a:solidFill>
              </a:rPr>
              <a:t>and</a:t>
            </a:r>
            <a:r>
              <a:rPr lang="en" sz="4400">
                <a:solidFill>
                  <a:srgbClr val="E5FE68"/>
                </a:solidFill>
              </a:rPr>
              <a:t> Shadow</a:t>
            </a:r>
            <a:endParaRPr sz="7480">
              <a:solidFill>
                <a:srgbClr val="E5FE68"/>
              </a:solidFill>
            </a:endParaRPr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1822">
            <a:off x="7430100" y="3033050"/>
            <a:ext cx="1696000" cy="18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AFE15DE-6D07-6F48-8E8F-860FE737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34"/>
            <a:ext cx="9144000" cy="4194833"/>
          </a:xfrm>
          <a:prstGeom prst="rect">
            <a:avLst/>
          </a:prstGeom>
        </p:spPr>
      </p:pic>
      <p:pic>
        <p:nvPicPr>
          <p:cNvPr id="8" name="Picture 7" descr="A made bed&#10;&#10;Description automatically generated">
            <a:extLst>
              <a:ext uri="{FF2B5EF4-FFF2-40B4-BE49-F238E27FC236}">
                <a16:creationId xmlns:a16="http://schemas.microsoft.com/office/drawing/2014/main" id="{1BB4007B-1EEC-8140-BD36-BBDC2EA9A2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0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7C2483D-81D6-6340-A4CD-5E05DA1F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413" y="93754"/>
            <a:ext cx="1181372" cy="116824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D70AA2F-8890-E947-9B32-92BA6F06F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18" y="93754"/>
            <a:ext cx="1181372" cy="116824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40931B-EADB-454E-A7B2-CC8905BA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108" y="93754"/>
            <a:ext cx="1181372" cy="1168245"/>
          </a:xfrm>
          <a:prstGeom prst="rect">
            <a:avLst/>
          </a:prstGeom>
        </p:spPr>
      </p:pic>
      <p:pic>
        <p:nvPicPr>
          <p:cNvPr id="10" name="Picture 9" descr="A picture containing game&#10;&#10;Description automatically generated">
            <a:extLst>
              <a:ext uri="{FF2B5EF4-FFF2-40B4-BE49-F238E27FC236}">
                <a16:creationId xmlns:a16="http://schemas.microsoft.com/office/drawing/2014/main" id="{FA38FD79-24FB-DA45-9964-37C2CB478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803" y="93754"/>
            <a:ext cx="1181372" cy="11682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1B0674D-418E-E243-BFB7-977F7142A66E}"/>
              </a:ext>
            </a:extLst>
          </p:cNvPr>
          <p:cNvGrpSpPr/>
          <p:nvPr/>
        </p:nvGrpSpPr>
        <p:grpSpPr>
          <a:xfrm>
            <a:off x="1586804" y="2625598"/>
            <a:ext cx="6001004" cy="1180695"/>
            <a:chOff x="2115738" y="3500797"/>
            <a:chExt cx="8001339" cy="1574260"/>
          </a:xfrm>
        </p:grpSpPr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DE233465-7482-D04C-843B-C6C8C663D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8811" y="3512053"/>
              <a:ext cx="1575162" cy="1557660"/>
            </a:xfrm>
            <a:prstGeom prst="rect">
              <a:avLst/>
            </a:prstGeom>
          </p:spPr>
        </p:pic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D7676550-3E53-7D44-9C29-07E5B3449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1915" y="3500797"/>
              <a:ext cx="1575162" cy="1557660"/>
            </a:xfrm>
            <a:prstGeom prst="rect">
              <a:avLst/>
            </a:prstGeom>
          </p:spPr>
        </p:pic>
        <p:pic>
          <p:nvPicPr>
            <p:cNvPr id="36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B46BB709-933A-8D43-914A-41DD3CC0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5738" y="3500797"/>
              <a:ext cx="1575162" cy="1557660"/>
            </a:xfrm>
            <a:prstGeom prst="rect">
              <a:avLst/>
            </a:prstGeom>
          </p:spPr>
        </p:pic>
        <p:pic>
          <p:nvPicPr>
            <p:cNvPr id="42" name="Picture 41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AC68976E-7755-254A-A4C5-6E9DD1618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1884" y="3517397"/>
              <a:ext cx="1575162" cy="155766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96DECE-96BF-784D-8FB0-CEE7955D150B}"/>
              </a:ext>
            </a:extLst>
          </p:cNvPr>
          <p:cNvGrpSpPr/>
          <p:nvPr/>
        </p:nvGrpSpPr>
        <p:grpSpPr>
          <a:xfrm>
            <a:off x="1586804" y="3897768"/>
            <a:ext cx="6001004" cy="1168245"/>
            <a:chOff x="2115738" y="5197024"/>
            <a:chExt cx="8001339" cy="1557660"/>
          </a:xfrm>
        </p:grpSpPr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A8472FED-4307-114A-95C9-6DC2D6F8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58811" y="5197024"/>
              <a:ext cx="1575162" cy="1557660"/>
            </a:xfrm>
            <a:prstGeom prst="rect">
              <a:avLst/>
            </a:prstGeom>
          </p:spPr>
        </p:pic>
        <p:pic>
          <p:nvPicPr>
            <p:cNvPr id="34" name="Picture 33" descr="A close up of a sign&#10;&#10;Description automatically generated">
              <a:extLst>
                <a:ext uri="{FF2B5EF4-FFF2-40B4-BE49-F238E27FC236}">
                  <a16:creationId xmlns:a16="http://schemas.microsoft.com/office/drawing/2014/main" id="{D806552D-7177-8B45-8379-A34A2560B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41915" y="5197024"/>
              <a:ext cx="1575162" cy="1557660"/>
            </a:xfrm>
            <a:prstGeom prst="rect">
              <a:avLst/>
            </a:prstGeom>
          </p:spPr>
        </p:pic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C39CAF1F-B4E4-9940-893F-AA00BD7D2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15738" y="5197024"/>
              <a:ext cx="1575162" cy="1557660"/>
            </a:xfrm>
            <a:prstGeom prst="rect">
              <a:avLst/>
            </a:prstGeom>
          </p:spPr>
        </p:pic>
        <p:pic>
          <p:nvPicPr>
            <p:cNvPr id="44" name="Picture 43" descr="A picture containing device, game&#10;&#10;Description automatically generated">
              <a:extLst>
                <a:ext uri="{FF2B5EF4-FFF2-40B4-BE49-F238E27FC236}">
                  <a16:creationId xmlns:a16="http://schemas.microsoft.com/office/drawing/2014/main" id="{37928661-FA6A-904B-8B2D-A82F8E80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96593" y="5197024"/>
              <a:ext cx="1575162" cy="155766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3FD67B-35AB-EB48-B7F9-4C258709AB44}"/>
              </a:ext>
            </a:extLst>
          </p:cNvPr>
          <p:cNvGrpSpPr/>
          <p:nvPr/>
        </p:nvGrpSpPr>
        <p:grpSpPr>
          <a:xfrm>
            <a:off x="1586804" y="1355427"/>
            <a:ext cx="6001004" cy="1186439"/>
            <a:chOff x="2115738" y="1807235"/>
            <a:chExt cx="8001339" cy="1581919"/>
          </a:xfrm>
        </p:grpSpPr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75FFBE85-7E2C-0145-AAF6-DE9B9D8C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51271" y="1823698"/>
              <a:ext cx="1575162" cy="1557660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automatically generated">
              <a:extLst>
                <a:ext uri="{FF2B5EF4-FFF2-40B4-BE49-F238E27FC236}">
                  <a16:creationId xmlns:a16="http://schemas.microsoft.com/office/drawing/2014/main" id="{0F3C27C8-FF80-E34B-9829-746A16644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41915" y="1807235"/>
              <a:ext cx="1575162" cy="1557660"/>
            </a:xfrm>
            <a:prstGeom prst="rect">
              <a:avLst/>
            </a:prstGeom>
          </p:spPr>
        </p:pic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B3C4D5D8-E0DC-1348-8329-8EBB32A2B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96593" y="1831494"/>
              <a:ext cx="1575162" cy="1557660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DBDF0E67-79F5-744C-A1E2-E96FEB7CF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15738" y="1807235"/>
              <a:ext cx="1575162" cy="155766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4C7A2B-BDFF-5B44-856E-A2552EBD9F0E}"/>
              </a:ext>
            </a:extLst>
          </p:cNvPr>
          <p:cNvGrpSpPr/>
          <p:nvPr/>
        </p:nvGrpSpPr>
        <p:grpSpPr>
          <a:xfrm>
            <a:off x="2180492" y="1244415"/>
            <a:ext cx="4818185" cy="139094"/>
            <a:chOff x="2907323" y="1659219"/>
            <a:chExt cx="6424246" cy="185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709733-2388-A443-AE6B-6A2C78850B5A}"/>
                </a:ext>
              </a:extLst>
            </p:cNvPr>
            <p:cNvCxnSpPr/>
            <p:nvPr/>
          </p:nvCxnSpPr>
          <p:spPr>
            <a:xfrm>
              <a:off x="2907323" y="1659219"/>
              <a:ext cx="0" cy="173736"/>
            </a:xfrm>
            <a:prstGeom prst="line">
              <a:avLst/>
            </a:prstGeom>
            <a:ln w="25400">
              <a:solidFill>
                <a:srgbClr val="B91D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B4898D-4F53-DF43-A561-2DA7CCEEA0DA}"/>
                </a:ext>
              </a:extLst>
            </p:cNvPr>
            <p:cNvCxnSpPr/>
            <p:nvPr/>
          </p:nvCxnSpPr>
          <p:spPr>
            <a:xfrm>
              <a:off x="5040923" y="1670942"/>
              <a:ext cx="0" cy="173736"/>
            </a:xfrm>
            <a:prstGeom prst="line">
              <a:avLst/>
            </a:prstGeom>
            <a:ln w="25400">
              <a:solidFill>
                <a:srgbClr val="C5CB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0E28D1-BA6A-8B45-B93C-6EA1C75A0585}"/>
                </a:ext>
              </a:extLst>
            </p:cNvPr>
            <p:cNvCxnSpPr/>
            <p:nvPr/>
          </p:nvCxnSpPr>
          <p:spPr>
            <a:xfrm>
              <a:off x="9331569" y="1659219"/>
              <a:ext cx="0" cy="173736"/>
            </a:xfrm>
            <a:prstGeom prst="line">
              <a:avLst/>
            </a:prstGeom>
            <a:ln w="25400">
              <a:solidFill>
                <a:srgbClr val="D84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83DC70-8921-5447-8AD8-E362EA518AD7}"/>
                </a:ext>
              </a:extLst>
            </p:cNvPr>
            <p:cNvCxnSpPr/>
            <p:nvPr/>
          </p:nvCxnSpPr>
          <p:spPr>
            <a:xfrm>
              <a:off x="7186246" y="1670942"/>
              <a:ext cx="0" cy="173736"/>
            </a:xfrm>
            <a:prstGeom prst="line">
              <a:avLst/>
            </a:prstGeom>
            <a:ln w="25400">
              <a:solidFill>
                <a:srgbClr val="3C53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497569B-9E6B-A944-A17B-C2205790375B}"/>
              </a:ext>
            </a:extLst>
          </p:cNvPr>
          <p:cNvGrpSpPr/>
          <p:nvPr/>
        </p:nvGrpSpPr>
        <p:grpSpPr>
          <a:xfrm>
            <a:off x="2177489" y="2503738"/>
            <a:ext cx="4819634" cy="150236"/>
            <a:chOff x="2903319" y="3338317"/>
            <a:chExt cx="6426178" cy="20031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DE303A3-6641-3549-B984-3A72BE459BA0}"/>
                </a:ext>
              </a:extLst>
            </p:cNvPr>
            <p:cNvCxnSpPr/>
            <p:nvPr/>
          </p:nvCxnSpPr>
          <p:spPr>
            <a:xfrm>
              <a:off x="2903319" y="3338317"/>
              <a:ext cx="0" cy="173736"/>
            </a:xfrm>
            <a:prstGeom prst="line">
              <a:avLst/>
            </a:prstGeom>
            <a:ln w="25400">
              <a:solidFill>
                <a:srgbClr val="B91D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DCE435-2E4F-6744-AC2E-2D93C183CBA6}"/>
                </a:ext>
              </a:extLst>
            </p:cNvPr>
            <p:cNvCxnSpPr>
              <a:cxnSpLocks/>
            </p:cNvCxnSpPr>
            <p:nvPr/>
          </p:nvCxnSpPr>
          <p:spPr>
            <a:xfrm>
              <a:off x="5038852" y="3350040"/>
              <a:ext cx="0" cy="173736"/>
            </a:xfrm>
            <a:prstGeom prst="line">
              <a:avLst/>
            </a:prstGeom>
            <a:ln w="25400">
              <a:solidFill>
                <a:srgbClr val="C5CB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CF9CDB-FCCD-0F4B-8474-63F000DA505B}"/>
                </a:ext>
              </a:extLst>
            </p:cNvPr>
            <p:cNvCxnSpPr/>
            <p:nvPr/>
          </p:nvCxnSpPr>
          <p:spPr>
            <a:xfrm>
              <a:off x="9329497" y="3353172"/>
              <a:ext cx="0" cy="173736"/>
            </a:xfrm>
            <a:prstGeom prst="line">
              <a:avLst/>
            </a:prstGeom>
            <a:ln w="25400">
              <a:solidFill>
                <a:srgbClr val="D84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AAE893-BDBF-7B47-B477-A4730E810D41}"/>
                </a:ext>
              </a:extLst>
            </p:cNvPr>
            <p:cNvCxnSpPr/>
            <p:nvPr/>
          </p:nvCxnSpPr>
          <p:spPr>
            <a:xfrm>
              <a:off x="7184174" y="3364895"/>
              <a:ext cx="0" cy="173736"/>
            </a:xfrm>
            <a:prstGeom prst="line">
              <a:avLst/>
            </a:prstGeom>
            <a:ln w="25400">
              <a:solidFill>
                <a:srgbClr val="3C53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F59359-F8FC-9E4D-96BE-0F161F7848A5}"/>
              </a:ext>
            </a:extLst>
          </p:cNvPr>
          <p:cNvGrpSpPr/>
          <p:nvPr/>
        </p:nvGrpSpPr>
        <p:grpSpPr>
          <a:xfrm>
            <a:off x="2177490" y="3775770"/>
            <a:ext cx="4819633" cy="139583"/>
            <a:chOff x="2903319" y="5034359"/>
            <a:chExt cx="6426177" cy="18611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15E6859-22D6-A34C-B62B-CDF40BA0AEDA}"/>
                </a:ext>
              </a:extLst>
            </p:cNvPr>
            <p:cNvCxnSpPr/>
            <p:nvPr/>
          </p:nvCxnSpPr>
          <p:spPr>
            <a:xfrm>
              <a:off x="2903319" y="5046734"/>
              <a:ext cx="0" cy="173736"/>
            </a:xfrm>
            <a:prstGeom prst="line">
              <a:avLst/>
            </a:prstGeom>
            <a:ln w="25400">
              <a:solidFill>
                <a:srgbClr val="B91D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9CC3224-39A9-6148-95CD-1C0D251290FF}"/>
                </a:ext>
              </a:extLst>
            </p:cNvPr>
            <p:cNvCxnSpPr/>
            <p:nvPr/>
          </p:nvCxnSpPr>
          <p:spPr>
            <a:xfrm>
              <a:off x="5046392" y="5046734"/>
              <a:ext cx="0" cy="173736"/>
            </a:xfrm>
            <a:prstGeom prst="line">
              <a:avLst/>
            </a:prstGeom>
            <a:ln w="25400">
              <a:solidFill>
                <a:srgbClr val="C5CB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DF4BF6-F698-CA4E-AD80-F12184CAA078}"/>
                </a:ext>
              </a:extLst>
            </p:cNvPr>
            <p:cNvCxnSpPr/>
            <p:nvPr/>
          </p:nvCxnSpPr>
          <p:spPr>
            <a:xfrm>
              <a:off x="9329496" y="5034359"/>
              <a:ext cx="0" cy="173736"/>
            </a:xfrm>
            <a:prstGeom prst="line">
              <a:avLst/>
            </a:prstGeom>
            <a:ln w="25400">
              <a:solidFill>
                <a:srgbClr val="D84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206DC17-80C9-A04D-AE91-0872A3004699}"/>
                </a:ext>
              </a:extLst>
            </p:cNvPr>
            <p:cNvCxnSpPr/>
            <p:nvPr/>
          </p:nvCxnSpPr>
          <p:spPr>
            <a:xfrm>
              <a:off x="7184173" y="5046082"/>
              <a:ext cx="0" cy="173736"/>
            </a:xfrm>
            <a:prstGeom prst="line">
              <a:avLst/>
            </a:prstGeom>
            <a:ln w="25400">
              <a:solidFill>
                <a:srgbClr val="3C53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A made bed&#10;&#10;Description automatically generated">
            <a:extLst>
              <a:ext uri="{FF2B5EF4-FFF2-40B4-BE49-F238E27FC236}">
                <a16:creationId xmlns:a16="http://schemas.microsoft.com/office/drawing/2014/main" id="{3666BDFC-4407-1644-9BA1-857047CE4DED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14A88D-0C86-B84B-980A-3B5202B17E96}"/>
              </a:ext>
            </a:extLst>
          </p:cNvPr>
          <p:cNvSpPr/>
          <p:nvPr/>
        </p:nvSpPr>
        <p:spPr>
          <a:xfrm flipH="1">
            <a:off x="5433646" y="0"/>
            <a:ext cx="3710354" cy="5143500"/>
          </a:xfrm>
          <a:prstGeom prst="rect">
            <a:avLst/>
          </a:prstGeom>
          <a:solidFill>
            <a:srgbClr val="F3F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7BAA7AEB-01ED-8A48-AAA6-87AB7D887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" t="6147" r="1750" b="8228"/>
          <a:stretch/>
        </p:blipFill>
        <p:spPr>
          <a:xfrm>
            <a:off x="-1" y="-1"/>
            <a:ext cx="5715001" cy="514350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341CC92-5C11-AE4B-AE51-5477682C0E8D}"/>
              </a:ext>
            </a:extLst>
          </p:cNvPr>
          <p:cNvSpPr txBox="1">
            <a:spLocks/>
          </p:cNvSpPr>
          <p:nvPr/>
        </p:nvSpPr>
        <p:spPr>
          <a:xfrm>
            <a:off x="6016997" y="1699211"/>
            <a:ext cx="2825007" cy="1580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How radically are you loving yourself?</a:t>
            </a:r>
          </a:p>
        </p:txBody>
      </p:sp>
    </p:spTree>
    <p:extLst>
      <p:ext uri="{BB962C8B-B14F-4D97-AF65-F5344CB8AC3E}">
        <p14:creationId xmlns:p14="http://schemas.microsoft.com/office/powerpoint/2010/main" val="79161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EC3DBC-B3A9-F197-DF9E-5D33D53B86F7}"/>
              </a:ext>
            </a:extLst>
          </p:cNvPr>
          <p:cNvSpPr txBox="1"/>
          <p:nvPr/>
        </p:nvSpPr>
        <p:spPr>
          <a:xfrm>
            <a:off x="536896" y="1155978"/>
            <a:ext cx="60568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 pairs…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Please discuss how you’re radically loving on yourself these days…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What helps you in loving yourself?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What behaviors or thoughts don’t help?</a:t>
            </a: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6B8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 amt="10000"/>
          </a:blip>
          <a:srcRect t="13411" r="13599" b="2706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l="-14705" r="-6830" b="-32432"/>
          <a:stretch/>
        </p:blipFill>
        <p:spPr>
          <a:xfrm>
            <a:off x="-1691675" y="448150"/>
            <a:ext cx="11846574" cy="5496000"/>
          </a:xfrm>
          <a:prstGeom prst="rect">
            <a:avLst/>
          </a:prstGeom>
          <a:noFill/>
          <a:ln>
            <a:noFill/>
          </a:ln>
          <a:effectLst>
            <a:outerShdw blurRad="414338" dist="85725" dir="5460000" algn="bl" rotWithShape="0">
              <a:srgbClr val="3D362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624403-FE95-284A-9FA5-EE7E06C90B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227869" y="199293"/>
            <a:ext cx="6177168" cy="3757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627173-F9EA-3844-A049-665CCD73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83" y="2731477"/>
            <a:ext cx="41338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7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E4574DE-AE99-4046-9317-2F948D48E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0" t="18508"/>
          <a:stretch/>
        </p:blipFill>
        <p:spPr>
          <a:xfrm>
            <a:off x="4431323" y="0"/>
            <a:ext cx="4712676" cy="4129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396729-461D-3B43-B4A6-582118E2F8E1}"/>
              </a:ext>
            </a:extLst>
          </p:cNvPr>
          <p:cNvSpPr/>
          <p:nvPr/>
        </p:nvSpPr>
        <p:spPr>
          <a:xfrm>
            <a:off x="4281854" y="0"/>
            <a:ext cx="729762" cy="562708"/>
          </a:xfrm>
          <a:custGeom>
            <a:avLst/>
            <a:gdLst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726831 w 726831"/>
              <a:gd name="connsiteY2" fmla="*/ 4923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86154 w 726831"/>
              <a:gd name="connsiteY2" fmla="*/ 3399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15816 w 726831"/>
              <a:gd name="connsiteY2" fmla="*/ 269631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750277"/>
              <a:gd name="connsiteX1" fmla="*/ 726831 w 726831"/>
              <a:gd name="connsiteY1" fmla="*/ 0 h 750277"/>
              <a:gd name="connsiteX2" fmla="*/ 515816 w 726831"/>
              <a:gd name="connsiteY2" fmla="*/ 269631 h 750277"/>
              <a:gd name="connsiteX3" fmla="*/ 70339 w 726831"/>
              <a:gd name="connsiteY3" fmla="*/ 750277 h 750277"/>
              <a:gd name="connsiteX4" fmla="*/ 0 w 726831"/>
              <a:gd name="connsiteY4" fmla="*/ 0 h 750277"/>
              <a:gd name="connsiteX0" fmla="*/ 0 w 973016"/>
              <a:gd name="connsiteY0" fmla="*/ 0 h 750277"/>
              <a:gd name="connsiteX1" fmla="*/ 973016 w 973016"/>
              <a:gd name="connsiteY1" fmla="*/ 0 h 750277"/>
              <a:gd name="connsiteX2" fmla="*/ 515816 w 973016"/>
              <a:gd name="connsiteY2" fmla="*/ 269631 h 750277"/>
              <a:gd name="connsiteX3" fmla="*/ 70339 w 973016"/>
              <a:gd name="connsiteY3" fmla="*/ 750277 h 750277"/>
              <a:gd name="connsiteX4" fmla="*/ 0 w 973016"/>
              <a:gd name="connsiteY4" fmla="*/ 0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016" h="750277">
                <a:moveTo>
                  <a:pt x="0" y="0"/>
                </a:moveTo>
                <a:lnTo>
                  <a:pt x="973016" y="0"/>
                </a:lnTo>
                <a:lnTo>
                  <a:pt x="515816" y="269631"/>
                </a:lnTo>
                <a:lnTo>
                  <a:pt x="70339" y="750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491A31-FC32-2E48-9551-72C33E54C719}"/>
              </a:ext>
            </a:extLst>
          </p:cNvPr>
          <p:cNvSpPr/>
          <p:nvPr/>
        </p:nvSpPr>
        <p:spPr>
          <a:xfrm>
            <a:off x="4369778" y="1257301"/>
            <a:ext cx="219808" cy="597877"/>
          </a:xfrm>
          <a:custGeom>
            <a:avLst/>
            <a:gdLst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726831 w 726831"/>
              <a:gd name="connsiteY2" fmla="*/ 4923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86154 w 726831"/>
              <a:gd name="connsiteY2" fmla="*/ 3399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15816 w 726831"/>
              <a:gd name="connsiteY2" fmla="*/ 269631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50277"/>
              <a:gd name="connsiteY0" fmla="*/ 0 h 613361"/>
              <a:gd name="connsiteX1" fmla="*/ 726831 w 750277"/>
              <a:gd name="connsiteY1" fmla="*/ 0 h 613361"/>
              <a:gd name="connsiteX2" fmla="*/ 750277 w 750277"/>
              <a:gd name="connsiteY2" fmla="*/ 613361 h 613361"/>
              <a:gd name="connsiteX3" fmla="*/ 0 w 750277"/>
              <a:gd name="connsiteY3" fmla="*/ 492369 h 613361"/>
              <a:gd name="connsiteX4" fmla="*/ 0 w 750277"/>
              <a:gd name="connsiteY4" fmla="*/ 0 h 613361"/>
              <a:gd name="connsiteX0" fmla="*/ 0 w 750277"/>
              <a:gd name="connsiteY0" fmla="*/ 0 h 622429"/>
              <a:gd name="connsiteX1" fmla="*/ 726831 w 750277"/>
              <a:gd name="connsiteY1" fmla="*/ 0 h 622429"/>
              <a:gd name="connsiteX2" fmla="*/ 750277 w 750277"/>
              <a:gd name="connsiteY2" fmla="*/ 613361 h 622429"/>
              <a:gd name="connsiteX3" fmla="*/ 363416 w 750277"/>
              <a:gd name="connsiteY3" fmla="*/ 622429 h 622429"/>
              <a:gd name="connsiteX4" fmla="*/ 0 w 750277"/>
              <a:gd name="connsiteY4" fmla="*/ 0 h 622429"/>
              <a:gd name="connsiteX0" fmla="*/ 11723 w 386861"/>
              <a:gd name="connsiteY0" fmla="*/ 9290 h 622429"/>
              <a:gd name="connsiteX1" fmla="*/ 363415 w 386861"/>
              <a:gd name="connsiteY1" fmla="*/ 0 h 622429"/>
              <a:gd name="connsiteX2" fmla="*/ 386861 w 386861"/>
              <a:gd name="connsiteY2" fmla="*/ 613361 h 622429"/>
              <a:gd name="connsiteX3" fmla="*/ 0 w 386861"/>
              <a:gd name="connsiteY3" fmla="*/ 622429 h 622429"/>
              <a:gd name="connsiteX4" fmla="*/ 11723 w 386861"/>
              <a:gd name="connsiteY4" fmla="*/ 9290 h 622429"/>
              <a:gd name="connsiteX0" fmla="*/ 0 w 375138"/>
              <a:gd name="connsiteY0" fmla="*/ 9290 h 631719"/>
              <a:gd name="connsiteX1" fmla="*/ 351692 w 375138"/>
              <a:gd name="connsiteY1" fmla="*/ 0 h 631719"/>
              <a:gd name="connsiteX2" fmla="*/ 375138 w 375138"/>
              <a:gd name="connsiteY2" fmla="*/ 613361 h 631719"/>
              <a:gd name="connsiteX3" fmla="*/ 105507 w 375138"/>
              <a:gd name="connsiteY3" fmla="*/ 631719 h 631719"/>
              <a:gd name="connsiteX4" fmla="*/ 0 w 375138"/>
              <a:gd name="connsiteY4" fmla="*/ 9290 h 631719"/>
              <a:gd name="connsiteX0" fmla="*/ 0 w 293077"/>
              <a:gd name="connsiteY0" fmla="*/ 9290 h 631719"/>
              <a:gd name="connsiteX1" fmla="*/ 269631 w 293077"/>
              <a:gd name="connsiteY1" fmla="*/ 0 h 631719"/>
              <a:gd name="connsiteX2" fmla="*/ 293077 w 293077"/>
              <a:gd name="connsiteY2" fmla="*/ 613361 h 631719"/>
              <a:gd name="connsiteX3" fmla="*/ 23446 w 293077"/>
              <a:gd name="connsiteY3" fmla="*/ 631719 h 631719"/>
              <a:gd name="connsiteX4" fmla="*/ 0 w 293077"/>
              <a:gd name="connsiteY4" fmla="*/ 9290 h 6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77" h="631719">
                <a:moveTo>
                  <a:pt x="0" y="9290"/>
                </a:moveTo>
                <a:lnTo>
                  <a:pt x="269631" y="0"/>
                </a:lnTo>
                <a:lnTo>
                  <a:pt x="293077" y="613361"/>
                </a:lnTo>
                <a:lnTo>
                  <a:pt x="23446" y="631719"/>
                </a:lnTo>
                <a:lnTo>
                  <a:pt x="0" y="92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5B51F02-470E-2E4B-9769-05D7688D097F}"/>
              </a:ext>
            </a:extLst>
          </p:cNvPr>
          <p:cNvSpPr/>
          <p:nvPr/>
        </p:nvSpPr>
        <p:spPr>
          <a:xfrm flipH="1">
            <a:off x="5310555" y="0"/>
            <a:ext cx="800101" cy="334109"/>
          </a:xfrm>
          <a:custGeom>
            <a:avLst/>
            <a:gdLst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726831 w 726831"/>
              <a:gd name="connsiteY2" fmla="*/ 4923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86154 w 726831"/>
              <a:gd name="connsiteY2" fmla="*/ 339969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492369"/>
              <a:gd name="connsiteX1" fmla="*/ 726831 w 726831"/>
              <a:gd name="connsiteY1" fmla="*/ 0 h 492369"/>
              <a:gd name="connsiteX2" fmla="*/ 515816 w 726831"/>
              <a:gd name="connsiteY2" fmla="*/ 269631 h 492369"/>
              <a:gd name="connsiteX3" fmla="*/ 0 w 726831"/>
              <a:gd name="connsiteY3" fmla="*/ 492369 h 492369"/>
              <a:gd name="connsiteX4" fmla="*/ 0 w 726831"/>
              <a:gd name="connsiteY4" fmla="*/ 0 h 492369"/>
              <a:gd name="connsiteX0" fmla="*/ 0 w 726831"/>
              <a:gd name="connsiteY0" fmla="*/ 0 h 750277"/>
              <a:gd name="connsiteX1" fmla="*/ 726831 w 726831"/>
              <a:gd name="connsiteY1" fmla="*/ 0 h 750277"/>
              <a:gd name="connsiteX2" fmla="*/ 515816 w 726831"/>
              <a:gd name="connsiteY2" fmla="*/ 269631 h 750277"/>
              <a:gd name="connsiteX3" fmla="*/ 70339 w 726831"/>
              <a:gd name="connsiteY3" fmla="*/ 750277 h 750277"/>
              <a:gd name="connsiteX4" fmla="*/ 0 w 726831"/>
              <a:gd name="connsiteY4" fmla="*/ 0 h 750277"/>
              <a:gd name="connsiteX0" fmla="*/ 0 w 973016"/>
              <a:gd name="connsiteY0" fmla="*/ 0 h 750277"/>
              <a:gd name="connsiteX1" fmla="*/ 973016 w 973016"/>
              <a:gd name="connsiteY1" fmla="*/ 0 h 750277"/>
              <a:gd name="connsiteX2" fmla="*/ 515816 w 973016"/>
              <a:gd name="connsiteY2" fmla="*/ 269631 h 750277"/>
              <a:gd name="connsiteX3" fmla="*/ 70339 w 973016"/>
              <a:gd name="connsiteY3" fmla="*/ 750277 h 750277"/>
              <a:gd name="connsiteX4" fmla="*/ 0 w 973016"/>
              <a:gd name="connsiteY4" fmla="*/ 0 h 750277"/>
              <a:gd name="connsiteX0" fmla="*/ 0 w 973016"/>
              <a:gd name="connsiteY0" fmla="*/ 0 h 562708"/>
              <a:gd name="connsiteX1" fmla="*/ 973016 w 973016"/>
              <a:gd name="connsiteY1" fmla="*/ 0 h 562708"/>
              <a:gd name="connsiteX2" fmla="*/ 515816 w 973016"/>
              <a:gd name="connsiteY2" fmla="*/ 269631 h 562708"/>
              <a:gd name="connsiteX3" fmla="*/ 211016 w 973016"/>
              <a:gd name="connsiteY3" fmla="*/ 562708 h 562708"/>
              <a:gd name="connsiteX4" fmla="*/ 0 w 973016"/>
              <a:gd name="connsiteY4" fmla="*/ 0 h 562708"/>
              <a:gd name="connsiteX0" fmla="*/ 0 w 973016"/>
              <a:gd name="connsiteY0" fmla="*/ 0 h 422032"/>
              <a:gd name="connsiteX1" fmla="*/ 973016 w 973016"/>
              <a:gd name="connsiteY1" fmla="*/ 0 h 422032"/>
              <a:gd name="connsiteX2" fmla="*/ 515816 w 973016"/>
              <a:gd name="connsiteY2" fmla="*/ 269631 h 422032"/>
              <a:gd name="connsiteX3" fmla="*/ 257908 w 973016"/>
              <a:gd name="connsiteY3" fmla="*/ 422032 h 422032"/>
              <a:gd name="connsiteX4" fmla="*/ 0 w 973016"/>
              <a:gd name="connsiteY4" fmla="*/ 0 h 422032"/>
              <a:gd name="connsiteX0" fmla="*/ 0 w 973016"/>
              <a:gd name="connsiteY0" fmla="*/ 0 h 445478"/>
              <a:gd name="connsiteX1" fmla="*/ 973016 w 973016"/>
              <a:gd name="connsiteY1" fmla="*/ 0 h 445478"/>
              <a:gd name="connsiteX2" fmla="*/ 515816 w 973016"/>
              <a:gd name="connsiteY2" fmla="*/ 269631 h 445478"/>
              <a:gd name="connsiteX3" fmla="*/ 70339 w 973016"/>
              <a:gd name="connsiteY3" fmla="*/ 445478 h 445478"/>
              <a:gd name="connsiteX4" fmla="*/ 0 w 973016"/>
              <a:gd name="connsiteY4" fmla="*/ 0 h 445478"/>
              <a:gd name="connsiteX0" fmla="*/ 0 w 1066801"/>
              <a:gd name="connsiteY0" fmla="*/ 11723 h 445478"/>
              <a:gd name="connsiteX1" fmla="*/ 1066801 w 1066801"/>
              <a:gd name="connsiteY1" fmla="*/ 0 h 445478"/>
              <a:gd name="connsiteX2" fmla="*/ 609601 w 1066801"/>
              <a:gd name="connsiteY2" fmla="*/ 269631 h 445478"/>
              <a:gd name="connsiteX3" fmla="*/ 164124 w 1066801"/>
              <a:gd name="connsiteY3" fmla="*/ 445478 h 445478"/>
              <a:gd name="connsiteX4" fmla="*/ 0 w 1066801"/>
              <a:gd name="connsiteY4" fmla="*/ 11723 h 4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1" h="445478">
                <a:moveTo>
                  <a:pt x="0" y="11723"/>
                </a:moveTo>
                <a:lnTo>
                  <a:pt x="1066801" y="0"/>
                </a:lnTo>
                <a:lnTo>
                  <a:pt x="609601" y="269631"/>
                </a:lnTo>
                <a:lnTo>
                  <a:pt x="164124" y="445478"/>
                </a:lnTo>
                <a:lnTo>
                  <a:pt x="0" y="117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51C8E-202C-A94F-892C-0560CFB3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15" y="2454153"/>
            <a:ext cx="4536824" cy="2369894"/>
          </a:xfrm>
          <a:prstGeom prst="rect">
            <a:avLst/>
          </a:prstGeom>
        </p:spPr>
      </p:pic>
      <p:pic>
        <p:nvPicPr>
          <p:cNvPr id="10" name="Picture 9" descr="A made bed&#10;&#10;Description automatically generated">
            <a:extLst>
              <a:ext uri="{FF2B5EF4-FFF2-40B4-BE49-F238E27FC236}">
                <a16:creationId xmlns:a16="http://schemas.microsoft.com/office/drawing/2014/main" id="{A9D830B7-6CF3-CA46-B0F1-FB8EF629B3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7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4E060C1-BAAA-FF53-BA3E-F564F8E0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4188" r="-54188"/>
          <a:stretch>
            <a:fillRect/>
          </a:stretch>
        </p:blipFill>
        <p:spPr>
          <a:xfrm>
            <a:off x="-1066907" y="762000"/>
            <a:ext cx="9753707" cy="53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D7411B-40E5-F747-9C1C-FA2A0AB72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7638" r="-37638"/>
          <a:stretch>
            <a:fillRect/>
          </a:stretch>
        </p:blipFill>
        <p:spPr>
          <a:xfrm>
            <a:off x="-1133802" y="427789"/>
            <a:ext cx="9820602" cy="56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1B60C2C-EC3C-75FF-95D6-F944D1C4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5" r="3305"/>
          <a:stretch>
            <a:fillRect/>
          </a:stretch>
        </p:blipFill>
        <p:spPr>
          <a:xfrm>
            <a:off x="457200" y="76969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0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971498A-8652-CAF6-0D08-46D45BCC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0437" r="-50437"/>
          <a:stretch>
            <a:fillRect/>
          </a:stretch>
        </p:blipFill>
        <p:spPr>
          <a:xfrm>
            <a:off x="457199" y="628316"/>
            <a:ext cx="8980905" cy="59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F609720-6F81-9630-0D28-5256476F3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404" t="-2554" r="-17067"/>
          <a:stretch/>
        </p:blipFill>
        <p:spPr>
          <a:xfrm>
            <a:off x="254000" y="200525"/>
            <a:ext cx="8432800" cy="64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1BC630-E1D6-4063-88A1-FFC0B4A829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84" y="210513"/>
            <a:ext cx="7045892" cy="43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4105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85</Words>
  <Application>Microsoft Macintosh PowerPoint</Application>
  <PresentationFormat>On-screen Show (16:9)</PresentationFormat>
  <Paragraphs>11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Rock Salt</vt:lpstr>
      <vt:lpstr>Open Sans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 … and Discuss …   - Reflect on your life’s journey.   - What are 3 – 4 pivotal moments that shaped your      sense of self ?  Share.   </vt:lpstr>
      <vt:lpstr>PowerPoint Presentation</vt:lpstr>
      <vt:lpstr>Radical Self-Love Means Embracing Light and Shadow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shiree teng</cp:lastModifiedBy>
  <cp:revision>6</cp:revision>
  <dcterms:modified xsi:type="dcterms:W3CDTF">2023-12-05T16:15:02Z</dcterms:modified>
</cp:coreProperties>
</file>