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22" d="100"/>
          <a:sy n="22" d="100"/>
        </p:scale>
        <p:origin x="349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9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4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81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3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12/4/2023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2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1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231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7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9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5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3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39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DF7A5-C1BD-7942-8C97-D480AB4ED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en-US" dirty="0"/>
              <a:t>curiosity + empowering questions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hild peeking through a hole">
            <a:extLst>
              <a:ext uri="{FF2B5EF4-FFF2-40B4-BE49-F238E27FC236}">
                <a16:creationId xmlns:a16="http://schemas.microsoft.com/office/drawing/2014/main" id="{0257F06E-906B-55A8-F45B-5BB858BA21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25" r="25525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14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5AE37-6DBA-1147-815A-B24AB08C1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empowering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58196-D422-B144-B0C0-05D37811C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54572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What is important about this for you?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What are you feeling?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What do you really want?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What is possible?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How is racism (or systemic inequities) impacting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What is a, small ”bite size” step you can start at?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398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8252-7BBA-5C42-A756-311BA406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Curiosity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BD697-E062-124B-8F26-BDE87C65D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/>
              <a:t>Curiosity + judgment can’t co-exist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/>
              <a:t>Invites us to slow down + acknowledge what’s showing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/>
              <a:t>Makes space for not knowing, explore the expansive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/>
              <a:t>Not judge, not assume, no 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/>
              <a:t>Being in the moment + being open to something new, “What’s possible?”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/>
              <a:t>Encourages cultural humility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0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214D-1CCB-2941-A1BD-11D7D778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Empowering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CFEDF-B063-394A-9DB9-70C12617A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Explore the moment: “What are you feeling?”, “What part of your body feels this?” “What is a color for how you’re feeling?”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Lifts-up what’s important for </a:t>
            </a:r>
            <a:r>
              <a:rPr lang="en-US" sz="2200" dirty="0" err="1"/>
              <a:t>folx</a:t>
            </a:r>
            <a:r>
              <a:rPr lang="en-US" sz="2200" dirty="0"/>
              <a:t>: “What’s important about this for you?”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New discoveries, new possibilities, new actions: “What are you really wanting?” “What’s becoming clearer?” </a:t>
            </a:r>
          </a:p>
        </p:txBody>
      </p:sp>
    </p:spTree>
    <p:extLst>
      <p:ext uri="{BB962C8B-B14F-4D97-AF65-F5344CB8AC3E}">
        <p14:creationId xmlns:p14="http://schemas.microsoft.com/office/powerpoint/2010/main" val="172712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FA88-4A32-E544-AE2E-381301B9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más</a:t>
            </a:r>
            <a:r>
              <a:rPr lang="en-US" dirty="0"/>
              <a:t> (more) about empowering ?s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50226-5486-2341-8225-21D885E15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 </a:t>
            </a:r>
            <a:r>
              <a:rPr lang="en-US" sz="2400" dirty="0" err="1"/>
              <a:t>folx</a:t>
            </a:r>
            <a:r>
              <a:rPr lang="en-US" sz="2400" dirty="0"/>
              <a:t> in extending thru default behaviors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Lead to clarification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Allow for introspection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Connect to a person’s needs + desires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Honors the speaker as the best positioned person to solve the situation </a:t>
            </a:r>
          </a:p>
        </p:txBody>
      </p:sp>
    </p:spTree>
    <p:extLst>
      <p:ext uri="{BB962C8B-B14F-4D97-AF65-F5344CB8AC3E}">
        <p14:creationId xmlns:p14="http://schemas.microsoft.com/office/powerpoint/2010/main" val="24548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D95A-D1D1-964F-9065-F76001B9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“What” + “How”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1B926-EDBE-F941-A279-9CDC090B6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”When” + “Why” – tend to create defensiveness + cut off connection. I.e. “why haven’t you taken action?”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”What + “How” – invite engagement, openness, body-mind connection. Invite </a:t>
            </a:r>
            <a:r>
              <a:rPr lang="en-US" sz="2400" dirty="0" err="1"/>
              <a:t>folx</a:t>
            </a:r>
            <a:r>
              <a:rPr lang="en-US" sz="2400" dirty="0"/>
              <a:t> to reflect, consider, notice. I.e. “what action would you like to take?”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1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EC6C4-9C57-4A44-8FD5-AF039CC9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Parameters for empowering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9F40B-B7D7-7A43-B325-A8103325C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Begin with “how” + ”what” in order to create openness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Keep them short + concise = 7 words or less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Ask ONE question @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Allow space for silence</a:t>
            </a:r>
          </a:p>
        </p:txBody>
      </p:sp>
    </p:spTree>
    <p:extLst>
      <p:ext uri="{BB962C8B-B14F-4D97-AF65-F5344CB8AC3E}">
        <p14:creationId xmlns:p14="http://schemas.microsoft.com/office/powerpoint/2010/main" val="59201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9E39-2167-D540-9E75-D80E149B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Accessing Presence for Coaching: 8 C’s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DD59-6678-AA46-B36E-B973E6DBF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tx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Calmness         Connection     Clarity         Confidence        Compassion        Curiosity          Courage     Creativity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lang="en-US" sz="1800" dirty="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87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unito SemiBold"/>
              <a:buChar char="●"/>
            </a:pPr>
            <a:endParaRPr lang="en-US" sz="2400" dirty="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87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unito SemiBold"/>
              <a:buChar char="●"/>
            </a:pPr>
            <a:endParaRPr lang="en-US" sz="2400" dirty="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87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unito SemiBold"/>
              <a:buChar char="●"/>
            </a:pPr>
            <a:r>
              <a:rPr lang="en-US" sz="2400" dirty="0">
                <a:latin typeface="Nunito SemiBold"/>
                <a:ea typeface="Nunito SemiBold"/>
                <a:cs typeface="Nunito SemiBold"/>
                <a:sym typeface="Nunito SemiBold"/>
              </a:rPr>
              <a:t>Choose two C’s  you generally feel you </a:t>
            </a:r>
            <a:r>
              <a:rPr lang="en-US" sz="2400" u="sng" dirty="0">
                <a:latin typeface="Nunito SemiBold"/>
                <a:ea typeface="Nunito SemiBold"/>
                <a:cs typeface="Nunito SemiBold"/>
                <a:sym typeface="Nunito SemiBold"/>
              </a:rPr>
              <a:t>access regularly</a:t>
            </a:r>
          </a:p>
          <a:p>
            <a:pPr marL="6985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</a:pPr>
            <a:endParaRPr lang="en-US" sz="1800" u="sng" dirty="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u="sng" dirty="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E07D-B74D-194A-B4EB-083D5C88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 Narrow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3600" b="1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oaching circles: supporting my </a:t>
            </a:r>
            <a:r>
              <a:rPr lang="en-US" sz="3600" dirty="0">
                <a:latin typeface="Arial Narrow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3600" b="1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eadership for racial </a:t>
            </a:r>
            <a:r>
              <a:rPr lang="en-US" sz="3600" dirty="0">
                <a:latin typeface="Arial Narrow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3600" b="1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quity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00706-AD2C-FA4F-B27E-93A034A80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Each participant will be coached for 10 minutes total. </a:t>
            </a:r>
            <a:r>
              <a:rPr lang="en-US" sz="2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minutes of coaching + 1 min of what </a:t>
            </a:r>
            <a:r>
              <a:rPr lang="en-US" sz="2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they are taking away 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after being coached.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Support my continued leadership growth for racial equity within my foundation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0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E07D-B74D-194A-B4EB-083D5C88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 Narrow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coaching breakouts</a:t>
            </a:r>
            <a:r>
              <a:rPr lang="en-US" sz="3600" b="1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supporting my </a:t>
            </a:r>
            <a:r>
              <a:rPr lang="en-US" sz="3600" dirty="0">
                <a:latin typeface="Arial Narrow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3600" b="1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eadership for racial </a:t>
            </a:r>
            <a:r>
              <a:rPr lang="en-US" sz="3600" dirty="0">
                <a:latin typeface="Arial Narrow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3600" b="1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quity within my foundation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00706-AD2C-FA4F-B27E-93A034A80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Decide who’s coaching first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Timekeeper – person who is in the coaching role keeps time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Duration - 8 minutes then give 1 min warning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Stop </a:t>
            </a:r>
            <a:endParaRPr lang="en-US" sz="38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Sharer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says what they are taking away (1 min)</a:t>
            </a:r>
            <a:endParaRPr lang="en-US" sz="38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Switch!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Repeat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3034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LeftStep">
      <a:dk1>
        <a:srgbClr val="000000"/>
      </a:dk1>
      <a:lt1>
        <a:srgbClr val="FFFFFF"/>
      </a:lt1>
      <a:dk2>
        <a:srgbClr val="393620"/>
      </a:dk2>
      <a:lt2>
        <a:srgbClr val="E8E2E7"/>
      </a:lt2>
      <a:accent1>
        <a:srgbClr val="47B662"/>
      </a:accent1>
      <a:accent2>
        <a:srgbClr val="50B13B"/>
      </a:accent2>
      <a:accent3>
        <a:srgbClr val="83AE44"/>
      </a:accent3>
      <a:accent4>
        <a:srgbClr val="A7A537"/>
      </a:accent4>
      <a:accent5>
        <a:srgbClr val="C3904D"/>
      </a:accent5>
      <a:accent6>
        <a:srgbClr val="B14D3B"/>
      </a:accent6>
      <a:hlink>
        <a:srgbClr val="9A7F33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14172</TotalTime>
  <Words>449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Meiryo</vt:lpstr>
      <vt:lpstr>Arial</vt:lpstr>
      <vt:lpstr>Arial Narrow</vt:lpstr>
      <vt:lpstr>Corbel</vt:lpstr>
      <vt:lpstr>Nunito SemiBold</vt:lpstr>
      <vt:lpstr>SketchLinesVTI</vt:lpstr>
      <vt:lpstr>curiosity + empowering questions</vt:lpstr>
      <vt:lpstr>Curiosity </vt:lpstr>
      <vt:lpstr>Empowering questions </vt:lpstr>
      <vt:lpstr>más (more) about empowering ?s</vt:lpstr>
      <vt:lpstr>“What” + “How” questions </vt:lpstr>
      <vt:lpstr>Parameters for empowering questions</vt:lpstr>
      <vt:lpstr>Accessing Presence for Coaching: 8 C’s</vt:lpstr>
      <vt:lpstr>coaching circles: supporting my leadership for racial equity</vt:lpstr>
      <vt:lpstr>coaching breakouts: supporting my leadership for racial equity within my foundation</vt:lpstr>
      <vt:lpstr>examples of empowering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Corina Benavides Lopez</dc:creator>
  <cp:lastModifiedBy>Fran Biderman</cp:lastModifiedBy>
  <cp:revision>20</cp:revision>
  <dcterms:created xsi:type="dcterms:W3CDTF">2023-11-24T20:11:14Z</dcterms:created>
  <dcterms:modified xsi:type="dcterms:W3CDTF">2023-12-04T18:09:52Z</dcterms:modified>
</cp:coreProperties>
</file>