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309100" cy="7053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616B-D752-4E71-B28D-BF1572978DCB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3986-CE58-4EBF-802F-13A41422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A616B-D752-4E71-B28D-BF1572978DCB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D3986-CE58-4EBF-802F-13A41422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6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youtu.be/jyGTMgMquGY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6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3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2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1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59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31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ts val="2200"/>
              </a:lnSpc>
              <a:spcBef>
                <a:spcPts val="0"/>
              </a:spcBef>
              <a:defRPr/>
            </a:pPr>
            <a:r>
              <a:rPr lang="en-US" sz="3200" b="1" cap="none" smtClean="0">
                <a:solidFill>
                  <a:prstClr val="black"/>
                </a:solidFill>
                <a:ea typeface="+mn-ea"/>
                <a:cs typeface="Arial Narrow"/>
                <a:hlinkClick r:id="rId2"/>
              </a:rPr>
              <a:t>Family Story</a:t>
            </a:r>
            <a:endParaRPr lang="en-US" sz="3200" b="1" cap="none" dirty="0">
              <a:solidFill>
                <a:prstClr val="black"/>
              </a:solidFill>
              <a:ea typeface="+mn-ea"/>
              <a:cs typeface="Arial Narrow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45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52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6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2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5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8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8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5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4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2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67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On-screen Show (4:3)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Family Story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 Biderman</dc:creator>
  <cp:lastModifiedBy>Fran Biderman</cp:lastModifiedBy>
  <cp:revision>1</cp:revision>
  <dcterms:created xsi:type="dcterms:W3CDTF">2014-10-28T04:34:05Z</dcterms:created>
  <dcterms:modified xsi:type="dcterms:W3CDTF">2014-10-28T04:34:05Z</dcterms:modified>
</cp:coreProperties>
</file>